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313" r:id="rId3"/>
    <p:sldId id="260" r:id="rId4"/>
    <p:sldId id="258" r:id="rId5"/>
    <p:sldId id="266" r:id="rId6"/>
    <p:sldId id="271" r:id="rId7"/>
    <p:sldId id="321" r:id="rId8"/>
    <p:sldId id="315" r:id="rId9"/>
    <p:sldId id="275" r:id="rId10"/>
    <p:sldId id="316" r:id="rId11"/>
    <p:sldId id="317" r:id="rId12"/>
    <p:sldId id="257" r:id="rId13"/>
    <p:sldId id="318" r:id="rId14"/>
  </p:sldIdLst>
  <p:sldSz cx="9144000" cy="5143500" type="screen16x9"/>
  <p:notesSz cx="6858000" cy="9144000"/>
  <p:embeddedFontLst>
    <p:embeddedFont>
      <p:font typeface="Alegreya Sans SC Black" panose="00000A00000000000000" pitchFamily="2" charset="0"/>
      <p:bold r:id="rId16"/>
      <p:boldItalic r:id="rId17"/>
    </p:embeddedFont>
    <p:embeddedFont>
      <p:font typeface="Krona One" panose="020B0604020202020204" charset="0"/>
      <p:regular r:id="rId18"/>
    </p:embeddedFon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Ubuntu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8">
          <p15:clr>
            <a:srgbClr val="FF0000"/>
          </p15:clr>
        </p15:guide>
        <p15:guide id="2" pos="519">
          <p15:clr>
            <a:srgbClr val="FFFF00"/>
          </p15:clr>
        </p15:guide>
        <p15:guide id="3" orient="horz" pos="2889">
          <p15:clr>
            <a:srgbClr val="FFFF00"/>
          </p15:clr>
        </p15:guide>
        <p15:guide id="4" orient="horz" pos="347">
          <p15:clr>
            <a:srgbClr val="FFFF00"/>
          </p15:clr>
        </p15:guide>
        <p15:guide id="5" pos="5249">
          <p15:clr>
            <a:srgbClr val="FFFF00"/>
          </p15:clr>
        </p15:guide>
        <p15:guide id="6" pos="2888">
          <p15:clr>
            <a:srgbClr val="9AA0A6"/>
          </p15:clr>
        </p15:guide>
        <p15:guide id="7" orient="horz">
          <p15:clr>
            <a:srgbClr val="9AA0A6"/>
          </p15:clr>
        </p15:guide>
        <p15:guide id="8" orient="horz" pos="1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F"/>
    <a:srgbClr val="000000"/>
    <a:srgbClr val="DADEDF"/>
    <a:srgbClr val="D7DADC"/>
    <a:srgbClr val="28A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1D5FF-06FC-4C20-AA3C-3D81CD78DB83}">
  <a:tblStyle styleId="{1E51D5FF-06FC-4C20-AA3C-3D81CD78DB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02" y="114"/>
      </p:cViewPr>
      <p:guideLst>
        <p:guide orient="horz" pos="498"/>
        <p:guide pos="519"/>
        <p:guide orient="horz" pos="2889"/>
        <p:guide orient="horz" pos="347"/>
        <p:guide pos="5249"/>
        <p:guide pos="2888"/>
        <p:guide orient="horz"/>
        <p:guide orient="horz" pos="1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269104a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269104a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09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269104a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269104a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671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f39c49ba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f39c49ba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89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71e807b215_3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71e807b215_3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42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1e807b215_2_3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1e807b215_2_31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71e807b215_3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71e807b215_3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6f39c49ba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6f39c49ba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71e807b215_3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71e807b215_3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27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269104a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269104a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397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269104a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269104a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BLANK_1_1_1_1_1_1_1_1_1_2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6" name="Google Shape;586;p29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7" name="Google Shape;587;p29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9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609560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7486262" y="4830089"/>
            <a:ext cx="321723" cy="171185"/>
          </a:xfrm>
          <a:custGeom>
            <a:avLst/>
            <a:gdLst/>
            <a:ahLst/>
            <a:cxnLst/>
            <a:rect l="l" t="t" r="r" b="b"/>
            <a:pathLst>
              <a:path w="2197" h="1169" extrusionOk="0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7483479" y="4724217"/>
            <a:ext cx="331095" cy="22258"/>
          </a:xfrm>
          <a:custGeom>
            <a:avLst/>
            <a:gdLst/>
            <a:ahLst/>
            <a:cxnLst/>
            <a:rect l="l" t="t" r="r" b="b"/>
            <a:pathLst>
              <a:path w="2261" h="152" extrusionOk="0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7505737" y="4761411"/>
            <a:ext cx="286578" cy="181290"/>
          </a:xfrm>
          <a:custGeom>
            <a:avLst/>
            <a:gdLst/>
            <a:ahLst/>
            <a:cxnLst/>
            <a:rect l="l" t="t" r="r" b="b"/>
            <a:pathLst>
              <a:path w="1957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7483479" y="4746328"/>
            <a:ext cx="331095" cy="15229"/>
          </a:xfrm>
          <a:custGeom>
            <a:avLst/>
            <a:gdLst/>
            <a:ahLst/>
            <a:cxnLst/>
            <a:rect l="l" t="t" r="r" b="b"/>
            <a:pathLst>
              <a:path w="2261" h="104" extrusionOk="0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6098496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5974466" y="4830089"/>
            <a:ext cx="322455" cy="171185"/>
          </a:xfrm>
          <a:custGeom>
            <a:avLst/>
            <a:gdLst/>
            <a:ahLst/>
            <a:cxnLst/>
            <a:rect l="l" t="t" r="r" b="b"/>
            <a:pathLst>
              <a:path w="2202" h="1169" extrusionOk="0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5972562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5994527" y="4761411"/>
            <a:ext cx="286139" cy="181290"/>
          </a:xfrm>
          <a:custGeom>
            <a:avLst/>
            <a:gdLst/>
            <a:ahLst/>
            <a:cxnLst/>
            <a:rect l="l" t="t" r="r" b="b"/>
            <a:pathLst>
              <a:path w="1954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5972562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6654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2842952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2841195" y="4724217"/>
            <a:ext cx="330217" cy="22258"/>
          </a:xfrm>
          <a:custGeom>
            <a:avLst/>
            <a:gdLst/>
            <a:ahLst/>
            <a:cxnLst/>
            <a:rect l="l" t="t" r="r" b="b"/>
            <a:pathLst>
              <a:path w="2255" h="152" extrusionOk="0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2862574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>
            <a:off x="2841195" y="4746328"/>
            <a:ext cx="330217" cy="15229"/>
          </a:xfrm>
          <a:custGeom>
            <a:avLst/>
            <a:gdLst/>
            <a:ahLst/>
            <a:cxnLst/>
            <a:rect l="l" t="t" r="r" b="b"/>
            <a:pathLst>
              <a:path w="2255" h="104" extrusionOk="0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1455333" y="4513643"/>
            <a:ext cx="62529" cy="503891"/>
          </a:xfrm>
          <a:custGeom>
            <a:avLst/>
            <a:gdLst/>
            <a:ahLst/>
            <a:cxnLst/>
            <a:rect l="l" t="t" r="r" b="b"/>
            <a:pathLst>
              <a:path w="427" h="3441" extrusionOk="0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1331156" y="4830089"/>
            <a:ext cx="322602" cy="171185"/>
          </a:xfrm>
          <a:custGeom>
            <a:avLst/>
            <a:gdLst/>
            <a:ahLst/>
            <a:cxnLst/>
            <a:rect l="l" t="t" r="r" b="b"/>
            <a:pathLst>
              <a:path w="2203" h="1169" extrusionOk="0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1329399" y="4724217"/>
            <a:ext cx="330363" cy="22258"/>
          </a:xfrm>
          <a:custGeom>
            <a:avLst/>
            <a:gdLst/>
            <a:ahLst/>
            <a:cxnLst/>
            <a:rect l="l" t="t" r="r" b="b"/>
            <a:pathLst>
              <a:path w="2256" h="152" extrusionOk="0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1351510" y="4761411"/>
            <a:ext cx="286725" cy="181290"/>
          </a:xfrm>
          <a:custGeom>
            <a:avLst/>
            <a:gdLst/>
            <a:ahLst/>
            <a:cxnLst/>
            <a:rect l="l" t="t" r="r" b="b"/>
            <a:pathLst>
              <a:path w="1958" h="1238" extrusionOk="0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1329399" y="4746328"/>
            <a:ext cx="330363" cy="15229"/>
          </a:xfrm>
          <a:custGeom>
            <a:avLst/>
            <a:gdLst/>
            <a:ahLst/>
            <a:cxnLst/>
            <a:rect l="l" t="t" r="r" b="b"/>
            <a:pathLst>
              <a:path w="2256" h="104" extrusionOk="0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4292366" y="4327671"/>
            <a:ext cx="541672" cy="3541152"/>
          </a:xfrm>
          <a:custGeom>
            <a:avLst/>
            <a:gdLst/>
            <a:ahLst/>
            <a:cxnLst/>
            <a:rect l="l" t="t" r="r" b="b"/>
            <a:pathLst>
              <a:path w="3699" h="24182" extrusionOk="0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4292366" y="4327671"/>
            <a:ext cx="174993" cy="3541152"/>
          </a:xfrm>
          <a:custGeom>
            <a:avLst/>
            <a:gdLst/>
            <a:ahLst/>
            <a:cxnLst/>
            <a:rect l="l" t="t" r="r" b="b"/>
            <a:pathLst>
              <a:path w="1195" h="24182" extrusionOk="0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4673976" y="4327671"/>
            <a:ext cx="160056" cy="3541152"/>
          </a:xfrm>
          <a:custGeom>
            <a:avLst/>
            <a:gdLst/>
            <a:ahLst/>
            <a:cxnLst/>
            <a:rect l="l" t="t" r="r" b="b"/>
            <a:pathLst>
              <a:path w="1093" h="24182" extrusionOk="0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4467210" y="4507054"/>
            <a:ext cx="206916" cy="430526"/>
          </a:xfrm>
          <a:custGeom>
            <a:avLst/>
            <a:gdLst/>
            <a:ahLst/>
            <a:cxnLst/>
            <a:rect l="l" t="t" r="r" b="b"/>
            <a:pathLst>
              <a:path w="1413" h="2940" extrusionOk="0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4292366" y="4507054"/>
            <a:ext cx="174993" cy="346618"/>
          </a:xfrm>
          <a:custGeom>
            <a:avLst/>
            <a:gdLst/>
            <a:ahLst/>
            <a:cxnLst/>
            <a:rect l="l" t="t" r="r" b="b"/>
            <a:pathLst>
              <a:path w="1195" h="2367" extrusionOk="0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4673976" y="4507054"/>
            <a:ext cx="160056" cy="495398"/>
          </a:xfrm>
          <a:custGeom>
            <a:avLst/>
            <a:gdLst/>
            <a:ahLst/>
            <a:cxnLst/>
            <a:rect l="l" t="t" r="r" b="b"/>
            <a:pathLst>
              <a:path w="1093" h="3383" extrusionOk="0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713200" y="572348"/>
            <a:ext cx="7717549" cy="3997304"/>
          </a:xfrm>
          <a:custGeom>
            <a:avLst/>
            <a:gdLst/>
            <a:ahLst/>
            <a:cxnLst/>
            <a:rect l="l" t="t" r="r" b="b"/>
            <a:pathLst>
              <a:path w="52702" h="27297" extrusionOk="0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320649" y="657573"/>
            <a:ext cx="29434" cy="3827144"/>
          </a:xfrm>
          <a:custGeom>
            <a:avLst/>
            <a:gdLst/>
            <a:ahLst/>
            <a:cxnLst/>
            <a:rect l="l" t="t" r="r" b="b"/>
            <a:pathLst>
              <a:path w="201" h="26135" extrusionOk="0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795789" y="657573"/>
            <a:ext cx="7551928" cy="27384"/>
          </a:xfrm>
          <a:custGeom>
            <a:avLst/>
            <a:gdLst/>
            <a:ahLst/>
            <a:cxnLst/>
            <a:rect l="l" t="t" r="r" b="b"/>
            <a:pathLst>
              <a:path w="51571" h="187" extrusionOk="0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794471" y="4455802"/>
            <a:ext cx="7554418" cy="28848"/>
          </a:xfrm>
          <a:custGeom>
            <a:avLst/>
            <a:gdLst/>
            <a:ahLst/>
            <a:cxnLst/>
            <a:rect l="l" t="t" r="r" b="b"/>
            <a:pathLst>
              <a:path w="51588" h="197" extrusionOk="0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793886" y="657573"/>
            <a:ext cx="27970" cy="3827144"/>
          </a:xfrm>
          <a:custGeom>
            <a:avLst/>
            <a:gdLst/>
            <a:ahLst/>
            <a:cxnLst/>
            <a:rect l="l" t="t" r="r" b="b"/>
            <a:pathLst>
              <a:path w="191" h="26135" extrusionOk="0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13200" y="572348"/>
            <a:ext cx="7716963" cy="85373"/>
          </a:xfrm>
          <a:custGeom>
            <a:avLst/>
            <a:gdLst/>
            <a:ahLst/>
            <a:cxnLst/>
            <a:rect l="l" t="t" r="r" b="b"/>
            <a:pathLst>
              <a:path w="52698" h="583" extrusionOk="0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347446" y="572348"/>
            <a:ext cx="83176" cy="3996719"/>
          </a:xfrm>
          <a:custGeom>
            <a:avLst/>
            <a:gdLst/>
            <a:ahLst/>
            <a:cxnLst/>
            <a:rect l="l" t="t" r="r" b="b"/>
            <a:pathLst>
              <a:path w="568" h="27293" extrusionOk="0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713200" y="4484503"/>
            <a:ext cx="7717549" cy="85080"/>
          </a:xfrm>
          <a:custGeom>
            <a:avLst/>
            <a:gdLst/>
            <a:ahLst/>
            <a:cxnLst/>
            <a:rect l="l" t="t" r="r" b="b"/>
            <a:pathLst>
              <a:path w="52702" h="581" extrusionOk="0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713200" y="572348"/>
            <a:ext cx="82737" cy="3996133"/>
          </a:xfrm>
          <a:custGeom>
            <a:avLst/>
            <a:gdLst/>
            <a:ahLst/>
            <a:cxnLst/>
            <a:rect l="l" t="t" r="r" b="b"/>
            <a:pathLst>
              <a:path w="565" h="27289" extrusionOk="0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347446" y="572348"/>
            <a:ext cx="83176" cy="85373"/>
          </a:xfrm>
          <a:custGeom>
            <a:avLst/>
            <a:gdLst/>
            <a:ahLst/>
            <a:cxnLst/>
            <a:rect l="l" t="t" r="r" b="b"/>
            <a:pathLst>
              <a:path w="568" h="583" extrusionOk="0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349203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713786" y="572348"/>
            <a:ext cx="83323" cy="85373"/>
          </a:xfrm>
          <a:custGeom>
            <a:avLst/>
            <a:gdLst/>
            <a:ahLst/>
            <a:cxnLst/>
            <a:rect l="l" t="t" r="r" b="b"/>
            <a:pathLst>
              <a:path w="569" h="583" extrusionOk="0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713786" y="4484503"/>
            <a:ext cx="81419" cy="85080"/>
          </a:xfrm>
          <a:custGeom>
            <a:avLst/>
            <a:gdLst/>
            <a:ahLst/>
            <a:cxnLst/>
            <a:rect l="l" t="t" r="r" b="b"/>
            <a:pathLst>
              <a:path w="556" h="581" extrusionOk="0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821792" y="684739"/>
            <a:ext cx="7499797" cy="3772523"/>
          </a:xfrm>
          <a:custGeom>
            <a:avLst/>
            <a:gdLst/>
            <a:ahLst/>
            <a:cxnLst/>
            <a:rect l="l" t="t" r="r" b="b"/>
            <a:pathLst>
              <a:path w="51215" h="25762" extrusionOk="0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1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188" name="Google Shape;188;p11"/>
            <p:cNvSpPr/>
            <p:nvPr/>
          </p:nvSpPr>
          <p:spPr>
            <a:xfrm>
              <a:off x="3647700" y="1418025"/>
              <a:ext cx="3459875" cy="3042175"/>
            </a:xfrm>
            <a:custGeom>
              <a:avLst/>
              <a:gdLst/>
              <a:ahLst/>
              <a:cxnLst/>
              <a:rect l="l" t="t" r="r" b="b"/>
              <a:pathLst>
                <a:path w="138395" h="121687" extrusionOk="0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342375" y="1462500"/>
              <a:ext cx="49000" cy="42250"/>
            </a:xfrm>
            <a:custGeom>
              <a:avLst/>
              <a:gdLst/>
              <a:ahLst/>
              <a:cxnLst/>
              <a:rect l="l" t="t" r="r" b="b"/>
              <a:pathLst>
                <a:path w="1960" h="1690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466800" y="1509225"/>
              <a:ext cx="103025" cy="14100"/>
            </a:xfrm>
            <a:custGeom>
              <a:avLst/>
              <a:gdLst/>
              <a:ahLst/>
              <a:cxnLst/>
              <a:rect l="l" t="t" r="r" b="b"/>
              <a:pathLst>
                <a:path w="4121" h="564" extrusionOk="0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4670575" y="1532875"/>
              <a:ext cx="103050" cy="11850"/>
            </a:xfrm>
            <a:custGeom>
              <a:avLst/>
              <a:gdLst/>
              <a:ahLst/>
              <a:cxnLst/>
              <a:rect l="l" t="t" r="r" b="b"/>
              <a:pathLst>
                <a:path w="4122" h="474" extrusionOk="0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877175" y="1554250"/>
              <a:ext cx="103050" cy="14100"/>
            </a:xfrm>
            <a:custGeom>
              <a:avLst/>
              <a:gdLst/>
              <a:ahLst/>
              <a:cxnLst/>
              <a:rect l="l" t="t" r="r" b="b"/>
              <a:pathLst>
                <a:path w="4122" h="564" extrusionOk="0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055075" y="1586900"/>
              <a:ext cx="59125" cy="44500"/>
            </a:xfrm>
            <a:custGeom>
              <a:avLst/>
              <a:gdLst/>
              <a:ahLst/>
              <a:cxnLst/>
              <a:rect l="l" t="t" r="r" b="b"/>
              <a:pathLst>
                <a:path w="2365" h="1780" extrusionOk="0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853525" y="1649950"/>
              <a:ext cx="100800" cy="23675"/>
            </a:xfrm>
            <a:custGeom>
              <a:avLst/>
              <a:gdLst/>
              <a:ahLst/>
              <a:cxnLst/>
              <a:rect l="l" t="t" r="r" b="b"/>
              <a:pathLst>
                <a:path w="4032" h="947" extrusionOk="0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4652000" y="1695000"/>
              <a:ext cx="100800" cy="28175"/>
            </a:xfrm>
            <a:custGeom>
              <a:avLst/>
              <a:gdLst/>
              <a:ahLst/>
              <a:cxnLst/>
              <a:rect l="l" t="t" r="r" b="b"/>
              <a:pathLst>
                <a:path w="4032" h="1127" extrusionOk="0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452725" y="1746225"/>
              <a:ext cx="100775" cy="33225"/>
            </a:xfrm>
            <a:custGeom>
              <a:avLst/>
              <a:gdLst/>
              <a:ahLst/>
              <a:cxnLst/>
              <a:rect l="l" t="t" r="r" b="b"/>
              <a:pathLst>
                <a:path w="4031" h="1329" extrusionOk="0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4264700" y="1812075"/>
              <a:ext cx="94025" cy="51825"/>
            </a:xfrm>
            <a:custGeom>
              <a:avLst/>
              <a:gdLst/>
              <a:ahLst/>
              <a:cxnLst/>
              <a:rect l="l" t="t" r="r" b="b"/>
              <a:pathLst>
                <a:path w="3761" h="2073" extrusionOk="0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255700" y="1945500"/>
              <a:ext cx="93475" cy="47325"/>
            </a:xfrm>
            <a:custGeom>
              <a:avLst/>
              <a:gdLst/>
              <a:ahLst/>
              <a:cxnLst/>
              <a:rect l="l" t="t" r="r" b="b"/>
              <a:pathLst>
                <a:path w="3739" h="1893" extrusionOk="0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447650" y="2015875"/>
              <a:ext cx="100800" cy="25925"/>
            </a:xfrm>
            <a:custGeom>
              <a:avLst/>
              <a:gdLst/>
              <a:ahLst/>
              <a:cxnLst/>
              <a:rect l="l" t="t" r="r" b="b"/>
              <a:pathLst>
                <a:path w="4032" h="1037" extrusionOk="0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4649750" y="2060900"/>
              <a:ext cx="103050" cy="23125"/>
            </a:xfrm>
            <a:custGeom>
              <a:avLst/>
              <a:gdLst/>
              <a:ahLst/>
              <a:cxnLst/>
              <a:rect l="l" t="t" r="r" b="b"/>
              <a:pathLst>
                <a:path w="4122" h="925" extrusionOk="0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4853525" y="2100325"/>
              <a:ext cx="100800" cy="23650"/>
            </a:xfrm>
            <a:custGeom>
              <a:avLst/>
              <a:gdLst/>
              <a:ahLst/>
              <a:cxnLst/>
              <a:rect l="l" t="t" r="r" b="b"/>
              <a:pathLst>
                <a:path w="4032" h="946" extrusionOk="0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055075" y="2140275"/>
              <a:ext cx="101350" cy="25925"/>
            </a:xfrm>
            <a:custGeom>
              <a:avLst/>
              <a:gdLst/>
              <a:ahLst/>
              <a:cxnLst/>
              <a:rect l="l" t="t" r="r" b="b"/>
              <a:pathLst>
                <a:path w="4054" h="1037" extrusionOk="0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257175" y="2182500"/>
              <a:ext cx="100775" cy="28175"/>
            </a:xfrm>
            <a:custGeom>
              <a:avLst/>
              <a:gdLst/>
              <a:ahLst/>
              <a:cxnLst/>
              <a:rect l="l" t="t" r="r" b="b"/>
              <a:pathLst>
                <a:path w="4031" h="1127" extrusionOk="0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458700" y="2229800"/>
              <a:ext cx="100800" cy="30425"/>
            </a:xfrm>
            <a:custGeom>
              <a:avLst/>
              <a:gdLst/>
              <a:ahLst/>
              <a:cxnLst/>
              <a:rect l="l" t="t" r="r" b="b"/>
              <a:pathLst>
                <a:path w="4032" h="1217" extrusionOk="0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657975" y="2278775"/>
              <a:ext cx="100800" cy="35475"/>
            </a:xfrm>
            <a:custGeom>
              <a:avLst/>
              <a:gdLst/>
              <a:ahLst/>
              <a:cxnLst/>
              <a:rect l="l" t="t" r="r" b="b"/>
              <a:pathLst>
                <a:path w="4032" h="1419" extrusionOk="0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855000" y="2337300"/>
              <a:ext cx="100800" cy="42250"/>
            </a:xfrm>
            <a:custGeom>
              <a:avLst/>
              <a:gdLst/>
              <a:ahLst/>
              <a:cxnLst/>
              <a:rect l="l" t="t" r="r" b="b"/>
              <a:pathLst>
                <a:path w="4032" h="1690" extrusionOk="0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049800" y="2407675"/>
              <a:ext cx="98525" cy="49575"/>
            </a:xfrm>
            <a:custGeom>
              <a:avLst/>
              <a:gdLst/>
              <a:ahLst/>
              <a:cxnLst/>
              <a:rect l="l" t="t" r="r" b="b"/>
              <a:pathLst>
                <a:path w="3941" h="1983" extrusionOk="0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235000" y="2494375"/>
              <a:ext cx="94025" cy="61375"/>
            </a:xfrm>
            <a:custGeom>
              <a:avLst/>
              <a:gdLst/>
              <a:ahLst/>
              <a:cxnLst/>
              <a:rect l="l" t="t" r="r" b="b"/>
              <a:pathLst>
                <a:path w="3761" h="2455" extrusionOk="0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01625" y="2614275"/>
              <a:ext cx="72650" cy="86725"/>
            </a:xfrm>
            <a:custGeom>
              <a:avLst/>
              <a:gdLst/>
              <a:ahLst/>
              <a:cxnLst/>
              <a:rect l="l" t="t" r="r" b="b"/>
              <a:pathLst>
                <a:path w="2906" h="3469" extrusionOk="0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472000" y="2797225"/>
              <a:ext cx="30425" cy="103050"/>
            </a:xfrm>
            <a:custGeom>
              <a:avLst/>
              <a:gdLst/>
              <a:ahLst/>
              <a:cxnLst/>
              <a:rect l="l" t="t" r="r" b="b"/>
              <a:pathLst>
                <a:path w="1217" h="4122" extrusionOk="0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6371225" y="2986950"/>
              <a:ext cx="65900" cy="94025"/>
            </a:xfrm>
            <a:custGeom>
              <a:avLst/>
              <a:gdLst/>
              <a:ahLst/>
              <a:cxnLst/>
              <a:rect l="l" t="t" r="r" b="b"/>
              <a:pathLst>
                <a:path w="2636" h="3761" extrusionOk="0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6244575" y="3155825"/>
              <a:ext cx="74900" cy="89550"/>
            </a:xfrm>
            <a:custGeom>
              <a:avLst/>
              <a:gdLst/>
              <a:ahLst/>
              <a:cxnLst/>
              <a:rect l="l" t="t" r="r" b="b"/>
              <a:pathLst>
                <a:path w="2996" h="3582" extrusionOk="0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106075" y="3313450"/>
              <a:ext cx="79975" cy="86725"/>
            </a:xfrm>
            <a:custGeom>
              <a:avLst/>
              <a:gdLst/>
              <a:ahLst/>
              <a:cxnLst/>
              <a:rect l="l" t="t" r="r" b="b"/>
              <a:pathLst>
                <a:path w="3199" h="3469" extrusionOk="0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960850" y="3463200"/>
              <a:ext cx="84450" cy="84475"/>
            </a:xfrm>
            <a:custGeom>
              <a:avLst/>
              <a:gdLst/>
              <a:ahLst/>
              <a:cxnLst/>
              <a:rect l="l" t="t" r="r" b="b"/>
              <a:pathLst>
                <a:path w="3378" h="3379" extrusionOk="0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08275" y="3606175"/>
              <a:ext cx="88975" cy="82225"/>
            </a:xfrm>
            <a:custGeom>
              <a:avLst/>
              <a:gdLst/>
              <a:ahLst/>
              <a:cxnLst/>
              <a:rect l="l" t="t" r="r" b="b"/>
              <a:pathLst>
                <a:path w="3559" h="3289" extrusionOk="0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655725" y="3744675"/>
              <a:ext cx="88975" cy="84450"/>
            </a:xfrm>
            <a:custGeom>
              <a:avLst/>
              <a:gdLst/>
              <a:ahLst/>
              <a:cxnLst/>
              <a:rect l="l" t="t" r="r" b="b"/>
              <a:pathLst>
                <a:path w="3559" h="3378" extrusionOk="0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498675" y="3880900"/>
              <a:ext cx="91225" cy="82225"/>
            </a:xfrm>
            <a:custGeom>
              <a:avLst/>
              <a:gdLst/>
              <a:ahLst/>
              <a:cxnLst/>
              <a:rect l="l" t="t" r="r" b="b"/>
              <a:pathLst>
                <a:path w="3649" h="3289" extrusionOk="0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339350" y="4014325"/>
              <a:ext cx="93475" cy="82200"/>
            </a:xfrm>
            <a:custGeom>
              <a:avLst/>
              <a:gdLst/>
              <a:ahLst/>
              <a:cxnLst/>
              <a:rect l="l" t="t" r="r" b="b"/>
              <a:pathLst>
                <a:path w="3739" h="3288" extrusionOk="0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179475" y="4146050"/>
              <a:ext cx="94050" cy="82225"/>
            </a:xfrm>
            <a:custGeom>
              <a:avLst/>
              <a:gdLst/>
              <a:ahLst/>
              <a:cxnLst/>
              <a:rect l="l" t="t" r="r" b="b"/>
              <a:pathLst>
                <a:path w="3762" h="3289" extrusionOk="0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015675" y="4272700"/>
              <a:ext cx="98525" cy="84475"/>
            </a:xfrm>
            <a:custGeom>
              <a:avLst/>
              <a:gdLst/>
              <a:ahLst/>
              <a:cxnLst/>
              <a:rect l="l" t="t" r="r" b="b"/>
              <a:pathLst>
                <a:path w="3941" h="3379" extrusionOk="0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1"/>
          <p:cNvSpPr txBox="1">
            <a:spLocks noGrp="1"/>
          </p:cNvSpPr>
          <p:nvPr>
            <p:ph type="title" hasCustomPrompt="1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" name="Google Shape;222;p11"/>
          <p:cNvSpPr txBox="1">
            <a:spLocks noGrp="1"/>
          </p:cNvSpPr>
          <p:nvPr>
            <p:ph type="subTitle" idx="1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3" name="Google Shape;223;p11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86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" name="Google Shape;63;p7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2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8" name="Google Shape;68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72" name="Google Shape;72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name="adj" fmla="val 1079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name="adj" fmla="val 10795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82850" y="769675"/>
              <a:ext cx="7447932" cy="3567146"/>
            </a:xfrm>
            <a:custGeom>
              <a:avLst/>
              <a:gdLst/>
              <a:ahLst/>
              <a:cxnLst/>
              <a:rect l="l" t="t" r="r" b="b"/>
              <a:pathLst>
                <a:path w="16614" h="8515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982850" y="769675"/>
              <a:ext cx="7447932" cy="861310"/>
            </a:xfrm>
            <a:custGeom>
              <a:avLst/>
              <a:gdLst/>
              <a:ahLst/>
              <a:cxnLst/>
              <a:rect l="l" t="t" r="r" b="b"/>
              <a:pathLst>
                <a:path w="16614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0" y="3477191"/>
              <a:ext cx="7447932" cy="859634"/>
            </a:xfrm>
            <a:custGeom>
              <a:avLst/>
              <a:gdLst/>
              <a:ahLst/>
              <a:cxnLst/>
              <a:rect l="l" t="t" r="r" b="b"/>
              <a:pathLst>
                <a:path w="16614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2398974" y="1041634"/>
              <a:ext cx="276372" cy="241431"/>
            </a:xfrm>
            <a:custGeom>
              <a:avLst/>
              <a:gdLst/>
              <a:ahLst/>
              <a:cxnLst/>
              <a:rect l="l" t="t" r="r" b="b"/>
              <a:pathLst>
                <a:path w="675" h="680" extrusionOk="0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398974" y="3791714"/>
              <a:ext cx="276372" cy="24001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483973" y="1041634"/>
              <a:ext cx="276781" cy="241431"/>
            </a:xfrm>
            <a:custGeom>
              <a:avLst/>
              <a:gdLst/>
              <a:ahLst/>
              <a:cxnLst/>
              <a:rect l="l" t="t" r="r" b="b"/>
              <a:pathLst>
                <a:path w="676" h="680" extrusionOk="0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483973" y="3791714"/>
              <a:ext cx="276781" cy="240010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982859" y="1630567"/>
              <a:ext cx="739849" cy="1847040"/>
            </a:xfrm>
            <a:custGeom>
              <a:avLst/>
              <a:gdLst/>
              <a:ahLst/>
              <a:cxnLst/>
              <a:rect l="l" t="t" r="r" b="b"/>
              <a:pathLst>
                <a:path w="1807" h="4409" extrusionOk="0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982859" y="3477190"/>
              <a:ext cx="774242" cy="859634"/>
            </a:xfrm>
            <a:custGeom>
              <a:avLst/>
              <a:gdLst/>
              <a:ahLst/>
              <a:cxnLst/>
              <a:rect l="l" t="t" r="r" b="b"/>
              <a:pathLst>
                <a:path w="1891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82859" y="769675"/>
              <a:ext cx="774242" cy="861310"/>
            </a:xfrm>
            <a:custGeom>
              <a:avLst/>
              <a:gdLst/>
              <a:ahLst/>
              <a:cxnLst/>
              <a:rect l="l" t="t" r="r" b="b"/>
              <a:pathLst>
                <a:path w="1891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3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1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3" name="Google Shape;473;p19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19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9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subTitle" idx="6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9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9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480" name="Google Shape;480;p1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481" name="Google Shape;481;p1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19"/>
          <p:cNvSpPr txBox="1">
            <a:spLocks noGrp="1"/>
          </p:cNvSpPr>
          <p:nvPr>
            <p:ph type="title" idx="9" hasCustomPrompt="1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4" name="Google Shape;484;p19"/>
          <p:cNvSpPr txBox="1">
            <a:spLocks noGrp="1"/>
          </p:cNvSpPr>
          <p:nvPr>
            <p:ph type="title" idx="13" hasCustomPrompt="1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 idx="14" hasCustomPrompt="1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19"/>
          <p:cNvSpPr txBox="1">
            <a:spLocks noGrp="1"/>
          </p:cNvSpPr>
          <p:nvPr>
            <p:ph type="title" idx="15" hasCustomPrompt="1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LANK_1_1">
    <p:bg>
      <p:bgPr>
        <a:solidFill>
          <a:schemeClr val="accent4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/>
          <p:nvPr/>
        </p:nvSpPr>
        <p:spPr>
          <a:xfrm rot="10800000" flipH="1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0"/>
          <p:cNvSpPr txBox="1">
            <a:spLocks noGrp="1"/>
          </p:cNvSpPr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grpSp>
        <p:nvGrpSpPr>
          <p:cNvPr id="490" name="Google Shape;490;p20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491" name="Google Shape;491;p20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AB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5" r:id="rId8"/>
    <p:sldLayoutId id="2147483666" r:id="rId9"/>
    <p:sldLayoutId id="2147483675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"/>
          <p:cNvSpPr txBox="1">
            <a:spLocks noGrp="1"/>
          </p:cNvSpPr>
          <p:nvPr>
            <p:ph type="ctrTitle"/>
          </p:nvPr>
        </p:nvSpPr>
        <p:spPr>
          <a:xfrm>
            <a:off x="1569700" y="945888"/>
            <a:ext cx="3954895" cy="17090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solidFill>
                  <a:srgbClr val="FFFFFF"/>
                </a:solidFill>
                <a:latin typeface="Alegreya Sans SC Black" panose="00000A00000000000000" pitchFamily="2" charset="0"/>
              </a:rPr>
              <a:t>Помощник Ижевска</a:t>
            </a:r>
            <a:endParaRPr sz="1900" dirty="0">
              <a:solidFill>
                <a:srgbClr val="FFFFFF"/>
              </a:solidFill>
              <a:latin typeface="Alegreya Sans SC Black" panose="00000A00000000000000" pitchFamily="2" charset="0"/>
            </a:endParaRPr>
          </a:p>
        </p:txBody>
      </p:sp>
      <p:grpSp>
        <p:nvGrpSpPr>
          <p:cNvPr id="600" name="Google Shape;600;p32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601" name="Google Shape;601;p32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2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03" name="Google Shape;603;p32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4" name="Google Shape;604;p32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05" name="Google Shape;605;p32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2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2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2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2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2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2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2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2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2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2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2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2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2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2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2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2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2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2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2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2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2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2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2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2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2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2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2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2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2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2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2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2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2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2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2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2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2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2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2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2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2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2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2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2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2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2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2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2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2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2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51"/>
          <p:cNvSpPr txBox="1">
            <a:spLocks noGrp="1"/>
          </p:cNvSpPr>
          <p:nvPr>
            <p:ph type="title"/>
          </p:nvPr>
        </p:nvSpPr>
        <p:spPr>
          <a:xfrm>
            <a:off x="823424" y="1372900"/>
            <a:ext cx="3698569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Alegreya Sans SC Black" panose="00000A00000000000000" pitchFamily="2" charset="0"/>
              </a:rPr>
              <a:t>Автоматическая фиксация</a:t>
            </a:r>
            <a:endParaRPr sz="3600" dirty="0">
              <a:latin typeface="Alegreya Sans SC Black" panose="00000A00000000000000" pitchFamily="2" charset="0"/>
            </a:endParaRPr>
          </a:p>
        </p:txBody>
      </p:sp>
      <p:sp>
        <p:nvSpPr>
          <p:cNvPr id="1468" name="Google Shape;1468;p51"/>
          <p:cNvSpPr txBox="1">
            <a:spLocks noGrp="1"/>
          </p:cNvSpPr>
          <p:nvPr>
            <p:ph type="body" idx="1"/>
          </p:nvPr>
        </p:nvSpPr>
        <p:spPr>
          <a:xfrm>
            <a:off x="823425" y="2220362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ru-RU" dirty="0"/>
              <a:t>Просто ходите вокруг машины так, как будет предложено в приложении − оно само сделает фотографии в нужное время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97" name="Google Shape;1497;p51"/>
          <p:cNvSpPr/>
          <p:nvPr/>
        </p:nvSpPr>
        <p:spPr>
          <a:xfrm>
            <a:off x="4572000" y="46756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1"/>
          <p:cNvSpPr/>
          <p:nvPr/>
        </p:nvSpPr>
        <p:spPr>
          <a:xfrm>
            <a:off x="6501373" y="48280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6561D5-5F0F-458A-A321-5D0E2E9A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37" y="543893"/>
            <a:ext cx="1854561" cy="38018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637675-C110-4A3F-B59B-59CF05CC9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01" y="231374"/>
            <a:ext cx="2007009" cy="41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4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51"/>
          <p:cNvSpPr txBox="1">
            <a:spLocks noGrp="1"/>
          </p:cNvSpPr>
          <p:nvPr>
            <p:ph type="title"/>
          </p:nvPr>
        </p:nvSpPr>
        <p:spPr>
          <a:xfrm>
            <a:off x="823425" y="1751947"/>
            <a:ext cx="4227207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Alegreya Sans SC Black" panose="00000A00000000000000" pitchFamily="2" charset="0"/>
              </a:rPr>
              <a:t>Автоматическая отправка нарушений</a:t>
            </a:r>
            <a:endParaRPr sz="3200" dirty="0">
              <a:latin typeface="Alegreya Sans SC Black" panose="00000A00000000000000" pitchFamily="2" charset="0"/>
            </a:endParaRPr>
          </a:p>
        </p:txBody>
      </p:sp>
      <p:sp>
        <p:nvSpPr>
          <p:cNvPr id="1468" name="Google Shape;1468;p51"/>
          <p:cNvSpPr txBox="1">
            <a:spLocks noGrp="1"/>
          </p:cNvSpPr>
          <p:nvPr>
            <p:ph type="body" idx="1"/>
          </p:nvPr>
        </p:nvSpPr>
        <p:spPr>
          <a:xfrm>
            <a:off x="823425" y="2498246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ru-RU" dirty="0"/>
              <a:t>Вам не нужно беспокоится, как отправить жалобу в ГИБДД, приложение само всё отправит в уполномоченный орган − вам нужно лишь проверить, все ли данные верны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97" name="Google Shape;1497;p51"/>
          <p:cNvSpPr/>
          <p:nvPr/>
        </p:nvSpPr>
        <p:spPr>
          <a:xfrm>
            <a:off x="4572000" y="46756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1"/>
          <p:cNvSpPr/>
          <p:nvPr/>
        </p:nvSpPr>
        <p:spPr>
          <a:xfrm>
            <a:off x="6501373" y="48280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BC42FA-FF36-4D5E-84B4-73392519E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12" y="543893"/>
            <a:ext cx="1854561" cy="38018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FCC903-0633-4595-AA4E-FA1954355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92" y="231374"/>
            <a:ext cx="2007009" cy="41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2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3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Alegreya Sans SC Black" panose="00000A00000000000000" pitchFamily="2" charset="0"/>
              </a:rPr>
              <a:t>А также…</a:t>
            </a:r>
            <a:endParaRPr sz="3200" dirty="0">
              <a:latin typeface="Alegreya Sans SC Black" panose="00000A00000000000000" pitchFamily="2" charset="0"/>
            </a:endParaRPr>
          </a:p>
        </p:txBody>
      </p:sp>
      <p:sp>
        <p:nvSpPr>
          <p:cNvPr id="662" name="Google Shape;662;p33"/>
          <p:cNvSpPr txBox="1"/>
          <p:nvPr/>
        </p:nvSpPr>
        <p:spPr>
          <a:xfrm>
            <a:off x="713225" y="961876"/>
            <a:ext cx="7536744" cy="302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Lato"/>
              <a:buChar char="●"/>
            </a:pPr>
            <a:r>
              <a:rPr lang="ru-RU" dirty="0">
                <a:solidFill>
                  <a:schemeClr val="hlink"/>
                </a:solidFill>
                <a:uFill>
                  <a:noFill/>
                </a:uFill>
                <a:latin typeface="Ubuntu"/>
                <a:sym typeface="Ubuntu"/>
              </a:rPr>
              <a:t>Система баллов и достижений</a:t>
            </a: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Lato"/>
              <a:buChar char="●"/>
            </a:pPr>
            <a:r>
              <a:rPr lang="ru-RU" dirty="0">
                <a:solidFill>
                  <a:schemeClr val="hlink"/>
                </a:solidFill>
                <a:uFill>
                  <a:noFill/>
                </a:uFill>
                <a:latin typeface="Ubuntu"/>
                <a:sym typeface="Ubuntu"/>
              </a:rPr>
              <a:t>Карта города с зафиксированными нарушениями</a:t>
            </a: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Lato"/>
              <a:buChar char="●"/>
            </a:pPr>
            <a:r>
              <a:rPr lang="ru-RU" dirty="0">
                <a:solidFill>
                  <a:schemeClr val="hlink"/>
                </a:solidFill>
                <a:uFill>
                  <a:noFill/>
                </a:uFill>
                <a:latin typeface="Ubuntu"/>
                <a:sym typeface="Ubuntu"/>
              </a:rPr>
              <a:t>Магазин подарков за баллы</a:t>
            </a: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Lato"/>
              <a:buChar char="●"/>
            </a:pPr>
            <a:r>
              <a:rPr lang="ru-RU" dirty="0">
                <a:solidFill>
                  <a:schemeClr val="hlink"/>
                </a:solidFill>
                <a:uFill>
                  <a:noFill/>
                </a:uFill>
                <a:latin typeface="Ubuntu"/>
                <a:sym typeface="Ubuntu"/>
              </a:rPr>
              <a:t>Рейтинг лучших пользователей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B5A0EF-24B7-4EE7-A787-FFFF9DF7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643" y="2879925"/>
            <a:ext cx="1547307" cy="154730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9614D4-2686-488F-B379-2C1B58579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31" y="2193888"/>
            <a:ext cx="1987736" cy="1987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631CDD4-A852-417E-9802-7F1BCE022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246" y="845402"/>
            <a:ext cx="2696971" cy="26969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56"/>
          <p:cNvSpPr txBox="1">
            <a:spLocks noGrp="1"/>
          </p:cNvSpPr>
          <p:nvPr>
            <p:ph type="title"/>
          </p:nvPr>
        </p:nvSpPr>
        <p:spPr>
          <a:xfrm>
            <a:off x="713225" y="1251576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latin typeface="Alegreya Sans SC Black" panose="00000A00000000000000" pitchFamily="2" charset="0"/>
              </a:rPr>
              <a:t>СПАСИБО!</a:t>
            </a:r>
            <a:endParaRPr sz="6000" dirty="0">
              <a:latin typeface="Alegreya Sans SC Black" panose="00000A00000000000000" pitchFamily="2" charset="0"/>
            </a:endParaRPr>
          </a:p>
        </p:txBody>
      </p:sp>
      <p:sp>
        <p:nvSpPr>
          <p:cNvPr id="1794" name="Google Shape;1794;p56"/>
          <p:cNvSpPr txBox="1">
            <a:spLocks noGrp="1"/>
          </p:cNvSpPr>
          <p:nvPr>
            <p:ph type="subTitle" idx="1"/>
          </p:nvPr>
        </p:nvSpPr>
        <p:spPr>
          <a:xfrm>
            <a:off x="724925" y="2162595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FFFFFF"/>
                </a:solidFill>
              </a:rPr>
              <a:t>Есть вопросы</a:t>
            </a:r>
            <a:r>
              <a:rPr lang="en" b="1" dirty="0">
                <a:solidFill>
                  <a:srgbClr val="FFFFFF"/>
                </a:solidFill>
              </a:rPr>
              <a:t>?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k.starikov@lenta.ru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89524008896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95" name="Google Shape;1795;p56"/>
          <p:cNvSpPr txBox="1"/>
          <p:nvPr/>
        </p:nvSpPr>
        <p:spPr>
          <a:xfrm>
            <a:off x="724383" y="4329559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Please keep this slide for attribution.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338562-DF8D-482D-9558-EE08F64C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3296" y="840597"/>
            <a:ext cx="3960175" cy="396017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AC38042-3373-4D4F-8C8C-549333007C95}"/>
              </a:ext>
            </a:extLst>
          </p:cNvPr>
          <p:cNvSpPr/>
          <p:nvPr/>
        </p:nvSpPr>
        <p:spPr>
          <a:xfrm>
            <a:off x="713225" y="3677623"/>
            <a:ext cx="3458458" cy="1194727"/>
          </a:xfrm>
          <a:prstGeom prst="rect">
            <a:avLst/>
          </a:prstGeom>
          <a:solidFill>
            <a:srgbClr val="00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32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64241-D226-479C-BEFC-C6D48EF19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7793" b="7793"/>
          <a:stretch/>
        </p:blipFill>
        <p:spPr>
          <a:xfrm>
            <a:off x="-8442" y="-79"/>
            <a:ext cx="9135998" cy="5138999"/>
          </a:xfrm>
          <a:prstGeom prst="rect">
            <a:avLst/>
          </a:prstGeom>
        </p:spPr>
      </p:pic>
      <p:sp>
        <p:nvSpPr>
          <p:cNvPr id="1384" name="Google Shape;1384;p4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49"/>
          <p:cNvSpPr/>
          <p:nvPr/>
        </p:nvSpPr>
        <p:spPr>
          <a:xfrm>
            <a:off x="4947313" y="1089238"/>
            <a:ext cx="3989125" cy="74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1386" name="Google Shape;1386;p4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1387" name="Google Shape;1387;p4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49"/>
          <p:cNvSpPr txBox="1">
            <a:spLocks noGrp="1"/>
          </p:cNvSpPr>
          <p:nvPr>
            <p:ph type="title"/>
          </p:nvPr>
        </p:nvSpPr>
        <p:spPr>
          <a:xfrm>
            <a:off x="2561835" y="923678"/>
            <a:ext cx="6366161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4"/>
                </a:solidFill>
                <a:latin typeface="Alegreya Sans SC Black" panose="00000A00000000000000" pitchFamily="2" charset="0"/>
              </a:rPr>
              <a:t>Нелегальная</a:t>
            </a:r>
            <a:r>
              <a:rPr lang="en" dirty="0">
                <a:solidFill>
                  <a:schemeClr val="lt1"/>
                </a:solidFill>
                <a:latin typeface="Alegreya Sans SC Black" panose="00000A00000000000000" pitchFamily="2" charset="0"/>
              </a:rPr>
              <a:t> </a:t>
            </a:r>
            <a:r>
              <a:rPr lang="ru-RU" dirty="0">
                <a:solidFill>
                  <a:schemeClr val="lt1"/>
                </a:solidFill>
                <a:latin typeface="Alegreya Sans SC Black" panose="00000A00000000000000" pitchFamily="2" charset="0"/>
              </a:rPr>
              <a:t>парковка – одна из главных проблем Ижевска</a:t>
            </a:r>
            <a:endParaRPr dirty="0">
              <a:latin typeface="Alegreya Sans SC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85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title"/>
          </p:nvPr>
        </p:nvSpPr>
        <p:spPr>
          <a:xfrm>
            <a:off x="713228" y="1792702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legreya Sans SC Black" panose="00000A00000000000000" pitchFamily="2" charset="0"/>
              </a:rPr>
              <a:t>Как бороться с нелегальной парковкой?</a:t>
            </a:r>
            <a:endParaRPr sz="2400" dirty="0">
              <a:solidFill>
                <a:srgbClr val="FFFFFF"/>
              </a:solidFill>
              <a:latin typeface="Alegreya Sans SC Black" panose="00000A00000000000000" pitchFamily="2" charset="0"/>
            </a:endParaRPr>
          </a:p>
        </p:txBody>
      </p:sp>
      <p:sp>
        <p:nvSpPr>
          <p:cNvPr id="926" name="Google Shape;926;p36"/>
          <p:cNvSpPr txBox="1">
            <a:spLocks noGrp="1"/>
          </p:cNvSpPr>
          <p:nvPr>
            <p:ph type="subTitle" idx="1"/>
          </p:nvPr>
        </p:nvSpPr>
        <p:spPr>
          <a:xfrm>
            <a:off x="713225" y="2368702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Чтобы победить проблему нелегальной парковки нужно участие большого количества граждан, которые должны будут отправлять жалобы на нелегальную парковку в ГИБДД или Администрацию города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737283-DA9E-49DB-8E97-215E0EF25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77" y="849242"/>
            <a:ext cx="3466460" cy="3466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34"/>
          <p:cNvGrpSpPr/>
          <p:nvPr/>
        </p:nvGrpSpPr>
        <p:grpSpPr>
          <a:xfrm>
            <a:off x="1495459" y="1413396"/>
            <a:ext cx="1104972" cy="650715"/>
            <a:chOff x="1506675" y="1426838"/>
            <a:chExt cx="1097400" cy="644400"/>
          </a:xfrm>
        </p:grpSpPr>
        <p:sp>
          <p:nvSpPr>
            <p:cNvPr id="668" name="Google Shape;668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34"/>
          <p:cNvGrpSpPr/>
          <p:nvPr/>
        </p:nvGrpSpPr>
        <p:grpSpPr>
          <a:xfrm>
            <a:off x="5069171" y="1413396"/>
            <a:ext cx="1104972" cy="650715"/>
            <a:chOff x="1506675" y="1426838"/>
            <a:chExt cx="1097400" cy="644400"/>
          </a:xfrm>
        </p:grpSpPr>
        <p:sp>
          <p:nvSpPr>
            <p:cNvPr id="671" name="Google Shape;671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4"/>
          <p:cNvGrpSpPr/>
          <p:nvPr/>
        </p:nvGrpSpPr>
        <p:grpSpPr>
          <a:xfrm>
            <a:off x="1495459" y="3101203"/>
            <a:ext cx="1104972" cy="650715"/>
            <a:chOff x="1506675" y="1426838"/>
            <a:chExt cx="1097400" cy="644400"/>
          </a:xfrm>
        </p:grpSpPr>
        <p:sp>
          <p:nvSpPr>
            <p:cNvPr id="677" name="Google Shape;677;p3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34"/>
          <p:cNvSpPr txBox="1">
            <a:spLocks noGrp="1"/>
          </p:cNvSpPr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legreya Sans SC Black" panose="00000A00000000000000" pitchFamily="2" charset="0"/>
              </a:rPr>
              <a:t>Процедура подачи жалобы сейчас</a:t>
            </a:r>
            <a:endParaRPr dirty="0">
              <a:latin typeface="Alegreya Sans SC Black" panose="00000A00000000000000" pitchFamily="2" charset="0"/>
            </a:endParaRPr>
          </a:p>
        </p:txBody>
      </p:sp>
      <p:sp>
        <p:nvSpPr>
          <p:cNvPr id="680" name="Google Shape;680;p34"/>
          <p:cNvSpPr txBox="1">
            <a:spLocks noGrp="1"/>
          </p:cNvSpPr>
          <p:nvPr>
            <p:ph type="subTitle" idx="1"/>
          </p:nvPr>
        </p:nvSpPr>
        <p:spPr>
          <a:xfrm>
            <a:off x="2669030" y="1419404"/>
            <a:ext cx="1669363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legreya Sans SC Black" panose="00000A00000000000000" pitchFamily="2" charset="0"/>
              </a:rPr>
              <a:t>Зафиксировать нарушение</a:t>
            </a:r>
            <a:endParaRPr sz="1600" dirty="0">
              <a:latin typeface="Alegreya Sans SC Black" panose="00000A00000000000000" pitchFamily="2" charset="0"/>
            </a:endParaRPr>
          </a:p>
        </p:txBody>
      </p:sp>
      <p:sp>
        <p:nvSpPr>
          <p:cNvPr id="681" name="Google Shape;681;p34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u-RU" sz="1600" dirty="0">
                <a:latin typeface="Alegreya Sans SC Black" panose="00000A00000000000000" pitchFamily="2" charset="0"/>
              </a:rPr>
              <a:t>Составить обращение</a:t>
            </a:r>
            <a:endParaRPr sz="1600" dirty="0">
              <a:latin typeface="Alegreya Sans SC Black" panose="00000A00000000000000" pitchFamily="2" charset="0"/>
            </a:endParaRPr>
          </a:p>
        </p:txBody>
      </p:sp>
      <p:sp>
        <p:nvSpPr>
          <p:cNvPr id="682" name="Google Shape;682;p34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Фото или видео нарушения</a:t>
            </a:r>
            <a:endParaRPr dirty="0"/>
          </a:p>
        </p:txBody>
      </p:sp>
      <p:sp>
        <p:nvSpPr>
          <p:cNvPr id="683" name="Google Shape;683;p34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816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Указав фамилию, имя, электронную почту, место, время и суть нарушения</a:t>
            </a:r>
            <a:endParaRPr dirty="0"/>
          </a:p>
        </p:txBody>
      </p:sp>
      <p:sp>
        <p:nvSpPr>
          <p:cNvPr id="684" name="Google Shape;684;p34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600" dirty="0">
                <a:latin typeface="Alegreya Sans SC Black" panose="00000A00000000000000" pitchFamily="2" charset="0"/>
              </a:rPr>
              <a:t>Отправить обращение</a:t>
            </a:r>
            <a:endParaRPr sz="1600" dirty="0">
              <a:latin typeface="Alegreya Sans SC Black" panose="00000A00000000000000" pitchFamily="2" charset="0"/>
            </a:endParaRPr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Через личное обращение, заказное письмо или сайт ГИБДД</a:t>
            </a:r>
            <a:endParaRPr dirty="0"/>
          </a:p>
        </p:txBody>
      </p:sp>
      <p:sp>
        <p:nvSpPr>
          <p:cNvPr id="688" name="Google Shape;688;p34"/>
          <p:cNvSpPr txBox="1">
            <a:spLocks noGrp="1"/>
          </p:cNvSpPr>
          <p:nvPr>
            <p:ph type="title" idx="9"/>
          </p:nvPr>
        </p:nvSpPr>
        <p:spPr>
          <a:xfrm>
            <a:off x="1473043" y="1312612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Alegreya Sans SC Black" panose="00000A00000000000000" pitchFamily="2" charset="0"/>
              </a:rPr>
              <a:t>01</a:t>
            </a:r>
            <a:endParaRPr sz="6000" dirty="0">
              <a:latin typeface="Alegreya Sans SC Black" panose="00000A00000000000000" pitchFamily="2" charset="0"/>
            </a:endParaRPr>
          </a:p>
        </p:txBody>
      </p:sp>
      <p:sp>
        <p:nvSpPr>
          <p:cNvPr id="27" name="Google Shape;688;p34">
            <a:extLst>
              <a:ext uri="{FF2B5EF4-FFF2-40B4-BE49-F238E27FC236}">
                <a16:creationId xmlns:a16="http://schemas.microsoft.com/office/drawing/2014/main" id="{B45A5F17-0421-4555-93B6-BDADE6E97D10}"/>
              </a:ext>
            </a:extLst>
          </p:cNvPr>
          <p:cNvSpPr txBox="1">
            <a:spLocks/>
          </p:cNvSpPr>
          <p:nvPr/>
        </p:nvSpPr>
        <p:spPr>
          <a:xfrm>
            <a:off x="5068186" y="131081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36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" sz="6000" dirty="0">
                <a:latin typeface="Alegreya Sans SC Black" panose="00000A00000000000000" pitchFamily="2" charset="0"/>
              </a:rPr>
              <a:t>0</a:t>
            </a:r>
            <a:r>
              <a:rPr lang="ru-RU" sz="6000" dirty="0">
                <a:latin typeface="Alegreya Sans SC Black" panose="00000A00000000000000" pitchFamily="2" charset="0"/>
              </a:rPr>
              <a:t>2</a:t>
            </a:r>
            <a:endParaRPr lang="en" sz="6000" dirty="0">
              <a:latin typeface="Alegreya Sans SC Black" panose="00000A00000000000000" pitchFamily="2" charset="0"/>
            </a:endParaRPr>
          </a:p>
        </p:txBody>
      </p:sp>
      <p:sp>
        <p:nvSpPr>
          <p:cNvPr id="34" name="Google Shape;688;p34">
            <a:extLst>
              <a:ext uri="{FF2B5EF4-FFF2-40B4-BE49-F238E27FC236}">
                <a16:creationId xmlns:a16="http://schemas.microsoft.com/office/drawing/2014/main" id="{BA4B1DAF-E819-45CD-86AE-5705C6B60C1A}"/>
              </a:ext>
            </a:extLst>
          </p:cNvPr>
          <p:cNvSpPr txBox="1">
            <a:spLocks/>
          </p:cNvSpPr>
          <p:nvPr/>
        </p:nvSpPr>
        <p:spPr>
          <a:xfrm>
            <a:off x="1470928" y="2997838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36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Krona One"/>
              <a:buNone/>
              <a:defRPr sz="12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" sz="6000" dirty="0">
                <a:latin typeface="Alegreya Sans SC Black" panose="00000A00000000000000" pitchFamily="2" charset="0"/>
              </a:rPr>
              <a:t>0</a:t>
            </a:r>
            <a:r>
              <a:rPr lang="ru-RU" sz="6000" dirty="0">
                <a:latin typeface="Alegreya Sans SC Black" panose="00000A00000000000000" pitchFamily="2" charset="0"/>
              </a:rPr>
              <a:t>3</a:t>
            </a:r>
            <a:endParaRPr lang="en" sz="6000" dirty="0">
              <a:latin typeface="Alegreya Sans SC Black" panose="00000A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42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dk1"/>
                </a:solidFill>
                <a:latin typeface="Alegreya Sans SC Black" panose="00000A00000000000000" pitchFamily="2" charset="0"/>
                <a:sym typeface="Krona One"/>
              </a:rPr>
              <a:t>ЭТО </a:t>
            </a:r>
            <a:r>
              <a:rPr lang="ru-RU" sz="4400" dirty="0">
                <a:solidFill>
                  <a:schemeClr val="dk1"/>
                </a:solidFill>
                <a:latin typeface="Alegreya Sans SC Black" panose="00000A00000000000000" pitchFamily="2" charset="0"/>
                <a:sym typeface="Krona One"/>
              </a:rPr>
              <a:t>МОЖНО ДЕЛАТЬ АВТОМАТИЧЕСКИ</a:t>
            </a:r>
            <a:endParaRPr sz="4400" dirty="0">
              <a:solidFill>
                <a:schemeClr val="dk1"/>
              </a:solidFill>
              <a:latin typeface="Alegreya Sans SC Black" panose="00000A00000000000000" pitchFamily="2" charset="0"/>
              <a:sym typeface="Kron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B282ED9-17BE-4EBE-9BB2-3B9C5EA68479}"/>
              </a:ext>
            </a:extLst>
          </p:cNvPr>
          <p:cNvSpPr/>
          <p:nvPr/>
        </p:nvSpPr>
        <p:spPr>
          <a:xfrm>
            <a:off x="801806" y="678123"/>
            <a:ext cx="7540388" cy="3787254"/>
          </a:xfrm>
          <a:prstGeom prst="rect">
            <a:avLst/>
          </a:prstGeom>
          <a:solidFill>
            <a:srgbClr val="28AB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3699C5-E468-4F64-9CD3-8F4F5C04E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18" y="1535651"/>
            <a:ext cx="5704764" cy="207219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2B194C-E93C-4CE0-B9BF-2AA51EB4E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494" y="3655612"/>
            <a:ext cx="1969012" cy="762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49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1387" name="Google Shape;1387;p4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946C4F-10CA-4C39-A772-CE7F502A7937}"/>
              </a:ext>
            </a:extLst>
          </p:cNvPr>
          <p:cNvSpPr/>
          <p:nvPr/>
        </p:nvSpPr>
        <p:spPr>
          <a:xfrm>
            <a:off x="0" y="0"/>
            <a:ext cx="9144000" cy="5138922"/>
          </a:xfrm>
          <a:prstGeom prst="rect">
            <a:avLst/>
          </a:prstGeom>
          <a:solidFill>
            <a:srgbClr val="28AB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8611FF-5F87-443A-9095-79016C9C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56" y="645094"/>
            <a:ext cx="2028945" cy="3848656"/>
          </a:xfrm>
          <a:prstGeom prst="rect">
            <a:avLst/>
          </a:prstGeom>
        </p:spPr>
      </p:pic>
      <p:sp>
        <p:nvSpPr>
          <p:cNvPr id="17" name="Google Shape;1137;p42">
            <a:extLst>
              <a:ext uri="{FF2B5EF4-FFF2-40B4-BE49-F238E27FC236}">
                <a16:creationId xmlns:a16="http://schemas.microsoft.com/office/drawing/2014/main" id="{331BEBDF-60C6-430F-8AEC-BBF7EC3350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98114" y="2060872"/>
            <a:ext cx="1374937" cy="50855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lvl="0" algn="ctr"/>
            <a:r>
              <a:rPr lang="ru-RU" sz="4400" dirty="0">
                <a:solidFill>
                  <a:schemeClr val="bg1"/>
                </a:solidFill>
                <a:latin typeface="Alegreya Sans SC Black" panose="00000A00000000000000" pitchFamily="2" charset="0"/>
              </a:rPr>
              <a:t>―</a:t>
            </a:r>
            <a:endParaRPr sz="4400" dirty="0">
              <a:solidFill>
                <a:schemeClr val="bg1"/>
              </a:solidFill>
              <a:latin typeface="Alegreya Sans SC Black" panose="00000A00000000000000" pitchFamily="2" charset="0"/>
              <a:sym typeface="Krona One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EA2B1E-93D9-4C38-B7AC-3F8A4CD80028}"/>
              </a:ext>
            </a:extLst>
          </p:cNvPr>
          <p:cNvSpPr/>
          <p:nvPr/>
        </p:nvSpPr>
        <p:spPr>
          <a:xfrm>
            <a:off x="5028611" y="-80093"/>
            <a:ext cx="4115389" cy="53796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Google Shape;1137;p42">
            <a:extLst>
              <a:ext uri="{FF2B5EF4-FFF2-40B4-BE49-F238E27FC236}">
                <a16:creationId xmlns:a16="http://schemas.microsoft.com/office/drawing/2014/main" id="{9C887B81-C507-4C5B-9AF2-8755034CA54B}"/>
              </a:ext>
            </a:extLst>
          </p:cNvPr>
          <p:cNvSpPr txBox="1">
            <a:spLocks/>
          </p:cNvSpPr>
          <p:nvPr/>
        </p:nvSpPr>
        <p:spPr>
          <a:xfrm>
            <a:off x="5351707" y="2155055"/>
            <a:ext cx="3331756" cy="508550"/>
          </a:xfrm>
          <a:prstGeom prst="rect">
            <a:avLst/>
          </a:prstGeom>
          <a:solidFill>
            <a:srgbClr val="00ABBF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5000" b="0" i="0" u="none" strike="noStrike" cap="non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l"/>
            <a:r>
              <a:rPr lang="ru-RU" sz="4400" dirty="0">
                <a:solidFill>
                  <a:schemeClr val="bg1"/>
                </a:solidFill>
                <a:latin typeface="Alegreya Sans SC Black" panose="00000A00000000000000" pitchFamily="2" charset="0"/>
              </a:rPr>
              <a:t>Всё просто и удобно!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362108-C514-4844-9085-1841F1FA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286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7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51"/>
          <p:cNvSpPr txBox="1">
            <a:spLocks noGrp="1"/>
          </p:cNvSpPr>
          <p:nvPr>
            <p:ph type="title"/>
          </p:nvPr>
        </p:nvSpPr>
        <p:spPr>
          <a:xfrm>
            <a:off x="823425" y="1372900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Alegreya Sans SC Black" panose="00000A00000000000000" pitchFamily="2" charset="0"/>
              </a:rPr>
              <a:t>Профиль</a:t>
            </a:r>
            <a:endParaRPr sz="3600" dirty="0">
              <a:latin typeface="Alegreya Sans SC Black" panose="00000A00000000000000" pitchFamily="2" charset="0"/>
            </a:endParaRPr>
          </a:p>
        </p:txBody>
      </p:sp>
      <p:sp>
        <p:nvSpPr>
          <p:cNvPr id="1468" name="Google Shape;1468;p51"/>
          <p:cNvSpPr txBox="1">
            <a:spLocks noGrp="1"/>
          </p:cNvSpPr>
          <p:nvPr>
            <p:ph type="body" idx="1"/>
          </p:nvPr>
        </p:nvSpPr>
        <p:spPr>
          <a:xfrm>
            <a:off x="823425" y="1948900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Создайте профиль со своим именем, фамилией и адресом проживания − теперь заполнять нужно всего лишь один раз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97" name="Google Shape;1497;p51"/>
          <p:cNvSpPr/>
          <p:nvPr/>
        </p:nvSpPr>
        <p:spPr>
          <a:xfrm>
            <a:off x="4572000" y="46756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1"/>
          <p:cNvSpPr/>
          <p:nvPr/>
        </p:nvSpPr>
        <p:spPr>
          <a:xfrm>
            <a:off x="6501373" y="48280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4278A7-79EC-4181-B1E4-C0BD8282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31" y="574002"/>
            <a:ext cx="1830242" cy="37519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17F33E-0178-42E6-9F8C-1854DBF0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273" y="227762"/>
            <a:ext cx="1999121" cy="409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3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51"/>
          <p:cNvSpPr txBox="1">
            <a:spLocks noGrp="1"/>
          </p:cNvSpPr>
          <p:nvPr>
            <p:ph type="title"/>
          </p:nvPr>
        </p:nvSpPr>
        <p:spPr>
          <a:xfrm>
            <a:off x="823425" y="1372900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Alegreya Sans SC Black" panose="00000A00000000000000" pitchFamily="2" charset="0"/>
              </a:rPr>
              <a:t>Создание жалоб</a:t>
            </a:r>
            <a:endParaRPr sz="3600" dirty="0">
              <a:latin typeface="Alegreya Sans SC Black" panose="00000A00000000000000" pitchFamily="2" charset="0"/>
            </a:endParaRPr>
          </a:p>
        </p:txBody>
      </p:sp>
      <p:sp>
        <p:nvSpPr>
          <p:cNvPr id="1468" name="Google Shape;1468;p51"/>
          <p:cNvSpPr txBox="1">
            <a:spLocks noGrp="1"/>
          </p:cNvSpPr>
          <p:nvPr>
            <p:ph type="body" idx="1"/>
          </p:nvPr>
        </p:nvSpPr>
        <p:spPr>
          <a:xfrm>
            <a:off x="823425" y="2220362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ru-RU" dirty="0"/>
              <a:t>Для создания жалобы нужно лишь нажать на кнопку создания, выбрать на карте место правонарушения, тип, дальше направить камеру телефона на номер автомобиля − его приложение распознает само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97" name="Google Shape;1497;p51"/>
          <p:cNvSpPr/>
          <p:nvPr/>
        </p:nvSpPr>
        <p:spPr>
          <a:xfrm>
            <a:off x="4572000" y="46756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1"/>
          <p:cNvSpPr/>
          <p:nvPr/>
        </p:nvSpPr>
        <p:spPr>
          <a:xfrm>
            <a:off x="6501373" y="4828025"/>
            <a:ext cx="1929300" cy="8664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A1790C-130E-4480-B4AB-816884341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00" y="537138"/>
            <a:ext cx="1848206" cy="3788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64032A-61F4-4A41-B936-306881C73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177" y="227762"/>
            <a:ext cx="1999121" cy="40981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234</Words>
  <Application>Microsoft Office PowerPoint</Application>
  <PresentationFormat>Экран (16:9)</PresentationFormat>
  <Paragraphs>36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Ubuntu</vt:lpstr>
      <vt:lpstr>Open Sans</vt:lpstr>
      <vt:lpstr>Arial</vt:lpstr>
      <vt:lpstr>Muli</vt:lpstr>
      <vt:lpstr>Lato</vt:lpstr>
      <vt:lpstr>Krona One</vt:lpstr>
      <vt:lpstr>Alegreya Sans SC Black</vt:lpstr>
      <vt:lpstr>Driving Center Company Profile by Slidesgo</vt:lpstr>
      <vt:lpstr>Помощник Ижевска</vt:lpstr>
      <vt:lpstr>Нелегальная парковка – одна из главных проблем Ижевска</vt:lpstr>
      <vt:lpstr>Как бороться с нелегальной парковкой?</vt:lpstr>
      <vt:lpstr>Процедура подачи жалобы сейчас</vt:lpstr>
      <vt:lpstr>ЭТО МОЖНО ДЕЛАТЬ АВТОМАТИЧЕСКИ</vt:lpstr>
      <vt:lpstr>Презентация PowerPoint</vt:lpstr>
      <vt:lpstr>―</vt:lpstr>
      <vt:lpstr>Профиль</vt:lpstr>
      <vt:lpstr>Создание жалоб</vt:lpstr>
      <vt:lpstr>Автоматическая фиксация</vt:lpstr>
      <vt:lpstr>Автоматическая отправка нарушений</vt:lpstr>
      <vt:lpstr>А также…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CenterПомощник Ижевска Company Profile</dc:title>
  <cp:lastModifiedBy>Константин Стариков</cp:lastModifiedBy>
  <cp:revision>29</cp:revision>
  <dcterms:modified xsi:type="dcterms:W3CDTF">2021-05-10T22:45:30Z</dcterms:modified>
</cp:coreProperties>
</file>